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1" r:id="rId4"/>
    <p:sldId id="262" r:id="rId5"/>
    <p:sldId id="263" r:id="rId6"/>
    <p:sldId id="265" r:id="rId7"/>
    <p:sldId id="264" r:id="rId8"/>
    <p:sldId id="266" r:id="rId9"/>
    <p:sldId id="267" r:id="rId10"/>
    <p:sldId id="268" r:id="rId11"/>
    <p:sldId id="269" r:id="rId12"/>
    <p:sldId id="271" r:id="rId13"/>
    <p:sldId id="272" r:id="rId14"/>
    <p:sldId id="273" r:id="rId15"/>
    <p:sldId id="276" r:id="rId16"/>
    <p:sldId id="277" r:id="rId17"/>
    <p:sldId id="278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5CCF4-9E57-4D6C-BFAE-353524A91C1E}" type="datetimeFigureOut">
              <a:rPr lang="ru-RU" smtClean="0"/>
              <a:t>17.05.2021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A06E3-B2B3-401D-965A-773BB64031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480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5CCF4-9E57-4D6C-BFAE-353524A91C1E}" type="datetimeFigureOut">
              <a:rPr lang="ru-RU" smtClean="0"/>
              <a:t>17.05.2021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A06E3-B2B3-401D-965A-773BB64031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14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5CCF4-9E57-4D6C-BFAE-353524A91C1E}" type="datetimeFigureOut">
              <a:rPr lang="ru-RU" smtClean="0"/>
              <a:t>17.05.2021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A06E3-B2B3-401D-965A-773BB64031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817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5CCF4-9E57-4D6C-BFAE-353524A91C1E}" type="datetimeFigureOut">
              <a:rPr lang="ru-RU" smtClean="0"/>
              <a:t>17.05.2021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A06E3-B2B3-401D-965A-773BB64031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583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5CCF4-9E57-4D6C-BFAE-353524A91C1E}" type="datetimeFigureOut">
              <a:rPr lang="ru-RU" smtClean="0"/>
              <a:t>17.05.2021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A06E3-B2B3-401D-965A-773BB64031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2023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5CCF4-9E57-4D6C-BFAE-353524A91C1E}" type="datetimeFigureOut">
              <a:rPr lang="ru-RU" smtClean="0"/>
              <a:t>17.05.2021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A06E3-B2B3-401D-965A-773BB64031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7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5CCF4-9E57-4D6C-BFAE-353524A91C1E}" type="datetimeFigureOut">
              <a:rPr lang="ru-RU" smtClean="0"/>
              <a:t>17.05.2021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A06E3-B2B3-401D-965A-773BB64031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1371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5CCF4-9E57-4D6C-BFAE-353524A91C1E}" type="datetimeFigureOut">
              <a:rPr lang="ru-RU" smtClean="0"/>
              <a:t>17.05.2021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A06E3-B2B3-401D-965A-773BB64031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602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5CCF4-9E57-4D6C-BFAE-353524A91C1E}" type="datetimeFigureOut">
              <a:rPr lang="ru-RU" smtClean="0"/>
              <a:t>17.05.2021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A06E3-B2B3-401D-965A-773BB64031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1070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5CCF4-9E57-4D6C-BFAE-353524A91C1E}" type="datetimeFigureOut">
              <a:rPr lang="ru-RU" smtClean="0"/>
              <a:t>17.05.2021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A06E3-B2B3-401D-965A-773BB64031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9266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5CCF4-9E57-4D6C-BFAE-353524A91C1E}" type="datetimeFigureOut">
              <a:rPr lang="ru-RU" smtClean="0"/>
              <a:t>17.05.2021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A06E3-B2B3-401D-965A-773BB64031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102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E5CCF4-9E57-4D6C-BFAE-353524A91C1E}" type="datetimeFigureOut">
              <a:rPr lang="ru-RU" smtClean="0"/>
              <a:t>17.05.2021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4A06E3-B2B3-401D-965A-773BB64031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27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Лоскутная техника для оформления</a:t>
            </a:r>
            <a:br>
              <a:rPr lang="ru-RU" dirty="0" smtClean="0"/>
            </a:br>
            <a:r>
              <a:rPr lang="ru-RU" dirty="0" smtClean="0"/>
              <a:t>башкирского уголка в детском саду</a:t>
            </a:r>
            <a:endParaRPr lang="ru-RU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38098191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Панно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5060341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Мини - юрта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17570346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Наволочки с орнаментом                    на подушки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61" y="2174875"/>
            <a:ext cx="2963466" cy="3951288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179" y="2174875"/>
            <a:ext cx="2963466" cy="3951288"/>
          </a:xfrm>
        </p:spPr>
      </p:pic>
    </p:spTree>
    <p:extLst>
      <p:ext uri="{BB962C8B-B14F-4D97-AF65-F5344CB8AC3E}">
        <p14:creationId xmlns:p14="http://schemas.microsoft.com/office/powerpoint/2010/main" val="38028842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Наволочки на подушки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15721168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Рукавички из кожи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8906123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Результат работы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17325479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17310295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620688"/>
            <a:ext cx="7632848" cy="5760640"/>
          </a:xfrm>
        </p:spPr>
      </p:pic>
    </p:spTree>
    <p:extLst>
      <p:ext uri="{BB962C8B-B14F-4D97-AF65-F5344CB8AC3E}">
        <p14:creationId xmlns:p14="http://schemas.microsoft.com/office/powerpoint/2010/main" val="846145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368152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Конкурсная работа.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Номинации «Лучшее лоскутное панно»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«Мой родной край»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700808"/>
            <a:ext cx="6336704" cy="3830923"/>
          </a:xfrm>
        </p:spPr>
      </p:pic>
    </p:spTree>
    <p:extLst>
      <p:ext uri="{BB962C8B-B14F-4D97-AF65-F5344CB8AC3E}">
        <p14:creationId xmlns:p14="http://schemas.microsoft.com/office/powerpoint/2010/main" val="1209864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764704"/>
            <a:ext cx="8280920" cy="5184576"/>
          </a:xfrm>
        </p:spPr>
      </p:pic>
    </p:spTree>
    <p:extLst>
      <p:ext uri="{BB962C8B-B14F-4D97-AF65-F5344CB8AC3E}">
        <p14:creationId xmlns:p14="http://schemas.microsoft.com/office/powerpoint/2010/main" val="41125183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20688"/>
            <a:ext cx="8280920" cy="5112568"/>
          </a:xfrm>
        </p:spPr>
      </p:pic>
    </p:spTree>
    <p:extLst>
      <p:ext uri="{BB962C8B-B14F-4D97-AF65-F5344CB8AC3E}">
        <p14:creationId xmlns:p14="http://schemas.microsoft.com/office/powerpoint/2010/main" val="533765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908720"/>
            <a:ext cx="7704856" cy="4464496"/>
          </a:xfrm>
        </p:spPr>
      </p:pic>
    </p:spTree>
    <p:extLst>
      <p:ext uri="{BB962C8B-B14F-4D97-AF65-F5344CB8AC3E}">
        <p14:creationId xmlns:p14="http://schemas.microsoft.com/office/powerpoint/2010/main" val="2328535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764704"/>
            <a:ext cx="7704856" cy="5112568"/>
          </a:xfrm>
        </p:spPr>
      </p:pic>
    </p:spTree>
    <p:extLst>
      <p:ext uri="{BB962C8B-B14F-4D97-AF65-F5344CB8AC3E}">
        <p14:creationId xmlns:p14="http://schemas.microsoft.com/office/powerpoint/2010/main" val="732151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Башкирский коврик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2529785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Панно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31351064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Панно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31399427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4226</TotalTime>
  <Words>25</Words>
  <Application>Microsoft Office PowerPoint</Application>
  <PresentationFormat>Экран (4:3)</PresentationFormat>
  <Paragraphs>11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Лоскутная техника для оформления башкирского уголка в детском саду</vt:lpstr>
      <vt:lpstr>  Конкурсная работа. Номинации «Лучшее лоскутное панно» «Мой родной край»  </vt:lpstr>
      <vt:lpstr>Презентация PowerPoint</vt:lpstr>
      <vt:lpstr>Презентация PowerPoint</vt:lpstr>
      <vt:lpstr>Презентация PowerPoint</vt:lpstr>
      <vt:lpstr>Презентация PowerPoint</vt:lpstr>
      <vt:lpstr>Башкирский коврик</vt:lpstr>
      <vt:lpstr>Панно </vt:lpstr>
      <vt:lpstr>Панно </vt:lpstr>
      <vt:lpstr>Панно </vt:lpstr>
      <vt:lpstr>Мини - юрта</vt:lpstr>
      <vt:lpstr>Наволочки с орнаментом                    на подушки</vt:lpstr>
      <vt:lpstr>Наволочки на подушки </vt:lpstr>
      <vt:lpstr>Рукавички из кожи </vt:lpstr>
      <vt:lpstr>Результат работы</vt:lpstr>
      <vt:lpstr>Презентация PowerPoint</vt:lpstr>
      <vt:lpstr>Презентация PowerPoint</vt:lpstr>
    </vt:vector>
  </TitlesOfParts>
  <Company>Romeo1994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Садик</dc:creator>
  <cp:lastModifiedBy>Садик</cp:lastModifiedBy>
  <cp:revision>13</cp:revision>
  <dcterms:created xsi:type="dcterms:W3CDTF">2021-05-14T06:38:53Z</dcterms:created>
  <dcterms:modified xsi:type="dcterms:W3CDTF">2021-05-17T05:50:30Z</dcterms:modified>
</cp:coreProperties>
</file>